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0" y="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83571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08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92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6536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43310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2787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25230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777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94607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5990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4014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AFEE9E-0F9A-426F-A4BD-8588FD36F9A0}" type="datetimeFigureOut">
              <a:rPr lang="en-US" smtClean="0"/>
              <a:t>12/14/2018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BECBC-14E6-4499-ACF0-512EF93C77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31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Closing Activity &amp; Discussion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THE HOLOCAUST – UNIT #2 (PEARSON TEXTBOOK)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3407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600" b="1" dirty="0" smtClean="0"/>
              <a:t>RESPOND IN 6-8 SENTENCES: </a:t>
            </a:r>
            <a:endParaRPr lang="en-US" sz="6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sz="4800" dirty="0" smtClean="0"/>
          </a:p>
          <a:p>
            <a:pPr marL="0" indent="0">
              <a:buNone/>
            </a:pPr>
            <a:r>
              <a:rPr lang="en-US" sz="4800" dirty="0" smtClean="0"/>
              <a:t>How can literature help us remember and honor the victims of the Holocaust? How can we make sure that nothing like this ever happens in our world again? 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12101882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49</Words>
  <Application>Microsoft Office PowerPoint</Application>
  <PresentationFormat>Widescreen</PresentationFormat>
  <Paragraphs>5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Closing Activity &amp; Discussion</vt:lpstr>
      <vt:lpstr>RESPOND IN 6-8 SENTENCES: </vt:lpstr>
    </vt:vector>
  </TitlesOfParts>
  <Company>Chandler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Closing Activity &amp; Discussion</dc:title>
  <dc:creator>Stetka, Meghan</dc:creator>
  <cp:lastModifiedBy>Stetka, Meghan</cp:lastModifiedBy>
  <cp:revision>1</cp:revision>
  <dcterms:created xsi:type="dcterms:W3CDTF">2018-12-14T20:45:23Z</dcterms:created>
  <dcterms:modified xsi:type="dcterms:W3CDTF">2018-12-14T20:45:34Z</dcterms:modified>
</cp:coreProperties>
</file>